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15490-313F-48BF-BFC3-371F7039A62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132D5-AAA9-4B90-A650-72FA70014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667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132D5-AAA9-4B90-A650-72FA70014E9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586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54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34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852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1377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304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077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38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620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2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08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463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53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37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12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73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68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623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95BF50C-D23E-4221-8680-731B6E3005D2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E4CB8-4412-4CE8-A93B-0D6C473BE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7913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9954" y="404446"/>
            <a:ext cx="9277228" cy="3622429"/>
          </a:xfrm>
        </p:spPr>
        <p:txBody>
          <a:bodyPr/>
          <a:lstStyle/>
          <a:p>
            <a:r>
              <a:rPr lang="ru-RU" sz="48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Предоставление субсидии на возмещение части затрат понесенных </a:t>
            </a:r>
            <a:r>
              <a:rPr lang="ru-RU" sz="48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СПоК</a:t>
            </a:r>
            <a:r>
              <a:rPr lang="ru-RU" sz="48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/>
            </a:r>
            <a:br>
              <a:rPr lang="ru-RU" sz="48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ru-RU" sz="48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/>
            </a:r>
            <a:br>
              <a:rPr lang="ru-RU" sz="48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(Постановлению Совета министров Республики Крым </a:t>
            </a: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от </a:t>
            </a:r>
            <a:r>
              <a:rPr lang="ru-RU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«23» июля 2024 года № 404)</a:t>
            </a:r>
          </a:p>
        </p:txBody>
      </p:sp>
    </p:spTree>
    <p:extLst>
      <p:ext uri="{BB962C8B-B14F-4D97-AF65-F5344CB8AC3E}">
        <p14:creationId xmlns:p14="http://schemas.microsoft.com/office/powerpoint/2010/main" val="2789879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Критерии </a:t>
            </a:r>
            <a:r>
              <a:rPr lang="ru-RU" sz="40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отбора </a:t>
            </a:r>
            <a:r>
              <a:rPr lang="ru-RU" sz="40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получателей субсидии</a:t>
            </a:r>
            <a:endParaRPr lang="ru-RU" sz="4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6138" y="2048608"/>
            <a:ext cx="10005647" cy="4199791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получатель зарегистрирован и осуществляет деятельность на сельской территории или на территории сельской агломерации Республики Крым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получатель находится </a:t>
            </a:r>
            <a:r>
              <a:rPr lang="ru-RU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реестре субъектов малого и 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предпринимательства;</a:t>
            </a:r>
            <a:r>
              <a:rPr lang="ru-RU" sz="2400" dirty="0" smtClean="0"/>
              <a:t> </a:t>
            </a:r>
          </a:p>
          <a:p>
            <a:pPr lvl="0"/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получатель </a:t>
            </a:r>
            <a:r>
              <a:rPr lang="ru-RU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членом ревизионного союза сельскохозяйственных 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кооперативов; </a:t>
            </a:r>
            <a:endParaRPr lang="ru-RU" sz="2400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получатель </a:t>
            </a:r>
            <a:r>
              <a:rPr lang="ru-RU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 объединяет не менее 5 граждан Российской Федерации и (или) 3 сельскохозяйственных товаропроизводителей (кроме ассоциированных членов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4457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1352" y="101026"/>
            <a:ext cx="9961683" cy="1006805"/>
          </a:xfrm>
        </p:spPr>
        <p:txBody>
          <a:bodyPr/>
          <a:lstStyle/>
          <a:p>
            <a:pPr algn="ctr"/>
            <a:r>
              <a:rPr lang="ru-RU" sz="40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В</a:t>
            </a:r>
            <a:r>
              <a:rPr lang="ru-RU" sz="40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озмещение на:</a:t>
            </a:r>
            <a:endParaRPr lang="ru-RU" sz="40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8273" y="1107831"/>
            <a:ext cx="10649503" cy="4985238"/>
          </a:xfrm>
        </p:spPr>
        <p:txBody>
          <a:bodyPr>
            <a:normAutofit fontScale="92500" lnSpcReduction="10000"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2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имущества в целях последующей передачи (реализации) 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собственность членов </a:t>
            </a:r>
            <a:r>
              <a:rPr lang="ru-RU" sz="2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200" dirty="0" smtClean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2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КРС возрастом до 2 лет в целях замены больного или инфицированного лейкозом, принадлежащего членам </a:t>
            </a:r>
            <a:r>
              <a:rPr lang="ru-RU" sz="2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</a:t>
            </a:r>
            <a:r>
              <a:rPr lang="ru-RU" sz="22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праве собственности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2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техники, оборудования, 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спец. автотранспорта, 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МТО для </a:t>
            </a:r>
            <a:r>
              <a:rPr lang="ru-RU" sz="22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оказания услуг членам </a:t>
            </a:r>
            <a:r>
              <a:rPr lang="ru-RU" sz="22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</a:t>
            </a:r>
            <a:r>
              <a:rPr lang="ru-RU" sz="22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последующее внесение в неделимый фонд </a:t>
            </a:r>
            <a:r>
              <a:rPr lang="ru-RU" sz="2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/>
              <a:t> </a:t>
            </a:r>
            <a:r>
              <a:rPr lang="ru-RU" sz="22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указанных техники, транспорта, оборудования и мобильных торговых объектов определяется Министерством.</a:t>
            </a:r>
            <a:endParaRPr lang="ru-RU" sz="2200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закупка 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сельхоз </a:t>
            </a:r>
            <a:r>
              <a:rPr lang="ru-RU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продукции (кроме мяса свиней и свиней на убой) и (или) дикорастущих пищевых ресурсов у членов </a:t>
            </a:r>
            <a:r>
              <a:rPr lang="ru-RU" sz="24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</a:t>
            </a:r>
            <a:r>
              <a:rPr lang="ru-RU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(кроме ассоциированных членов) и (или) у граждан, ведущих ЛПХ, не являющихся членами </a:t>
            </a:r>
            <a:r>
              <a:rPr lang="ru-RU" sz="24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dirty="0" smtClean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уплату </a:t>
            </a:r>
            <a:r>
              <a:rPr lang="ru-RU" sz="22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лизинговых платежей за приобретенные в лизинг 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для ведения деятельности </a:t>
            </a:r>
            <a:r>
              <a:rPr lang="ru-RU" sz="2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оборудования для их комплектации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27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субсидии зависит от направления затрат.</a:t>
            </a:r>
            <a:endParaRPr lang="ru-RU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2300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759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799" y="487887"/>
            <a:ext cx="9346223" cy="1400530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Для участия в отборе </a:t>
            </a:r>
            <a:r>
              <a:rPr lang="ru-RU" sz="4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необходимо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99" y="2052918"/>
            <a:ext cx="9557239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заявку в системе «Электронный бюджет» и подкрепить электронные копии документов </a:t>
            </a:r>
            <a:r>
              <a:rPr lang="ru-RU" sz="36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материалов, предусмотренных Порядком.</a:t>
            </a:r>
            <a:endParaRPr lang="ru-RU" sz="3600" dirty="0" smtClean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8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Обязательства получателей субсидии</a:t>
            </a:r>
            <a:endParaRPr lang="ru-RU" sz="4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5580" y="1853248"/>
            <a:ext cx="10722343" cy="46657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редоставление отчета </a:t>
            </a:r>
            <a:r>
              <a:rPr lang="ru-RU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достижение результатов предоставления </a:t>
            </a:r>
            <a:r>
              <a:rPr lang="ru-RU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</a:t>
            </a:r>
            <a:r>
              <a:rPr lang="ru-RU" sz="36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6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Результатами предоставления субсидии являются</a:t>
            </a:r>
            <a:r>
              <a:rPr lang="ru-RU" sz="26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количество принятых новых членов </a:t>
            </a:r>
            <a:r>
              <a:rPr lang="ru-RU" sz="26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</a:t>
            </a:r>
            <a:r>
              <a:rPr lang="ru-RU" sz="26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(кроме ассоциированных членов) из числа </a:t>
            </a:r>
            <a:r>
              <a:rPr lang="ru-RU" sz="26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СМСП и </a:t>
            </a:r>
            <a:r>
              <a:rPr lang="ru-RU" sz="26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(или) </a:t>
            </a:r>
            <a:r>
              <a:rPr lang="ru-RU" sz="26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ЛПХ в </a:t>
            </a:r>
            <a:r>
              <a:rPr lang="ru-RU" sz="26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предоставления субсидии; </a:t>
            </a:r>
            <a:endParaRPr lang="ru-RU" sz="2600" dirty="0" smtClean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6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6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увеличение объема продукции, реализованной </a:t>
            </a:r>
            <a:r>
              <a:rPr lang="ru-RU" sz="2600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</a:t>
            </a:r>
            <a:r>
              <a:rPr lang="ru-RU" sz="26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текущем финансовом году, по отношению к году, предшествующему текущему финансовому году. </a:t>
            </a:r>
            <a:endParaRPr lang="ru-RU" sz="2600" dirty="0" smtClean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6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Конкретные </a:t>
            </a:r>
            <a:r>
              <a:rPr lang="ru-RU" sz="26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результатов предоставления субсидии устанавливаются Министерством в соглашении.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92873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448</TotalTime>
  <Words>330</Words>
  <Application>Microsoft Office PowerPoint</Application>
  <PresentationFormat>Широкоэкранный</PresentationFormat>
  <Paragraphs>23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</vt:lpstr>
      <vt:lpstr>Wingdings 3</vt:lpstr>
      <vt:lpstr>Ион</vt:lpstr>
      <vt:lpstr>Предоставление субсидии на возмещение части затрат понесенных СПоК  (Постановлению Совета министров Республики Крым  от «23» июля 2024 года № 404)</vt:lpstr>
      <vt:lpstr>Критерии отбора получателей субсидии</vt:lpstr>
      <vt:lpstr>Возмещение на:</vt:lpstr>
      <vt:lpstr>Для участия в отборе необходимо</vt:lpstr>
      <vt:lpstr>Обязательства получателей субсидии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Грант на развитие материально-технической базы СПоК</dc:title>
  <dc:creator>Admin</dc:creator>
  <cp:lastModifiedBy>Admin</cp:lastModifiedBy>
  <cp:revision>29</cp:revision>
  <dcterms:created xsi:type="dcterms:W3CDTF">2024-03-12T13:27:25Z</dcterms:created>
  <dcterms:modified xsi:type="dcterms:W3CDTF">2025-03-24T14:53:27Z</dcterms:modified>
</cp:coreProperties>
</file>